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TT Commons Pro Bold" charset="1" panose="020B0103030102020204"/>
      <p:regular r:id="rId37"/>
    </p:embeddedFont>
    <p:embeddedFont>
      <p:font typeface="Canva Sans Bold" charset="1" panose="020B0803030501040103"/>
      <p:regular r:id="rId38"/>
    </p:embeddedFont>
    <p:embeddedFont>
      <p:font typeface="Poppins Bold" charset="1" panose="000008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3.gif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svg" Type="http://schemas.openxmlformats.org/officeDocument/2006/relationships/image"/><Relationship Id="rId11" Target="../media/image8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7.pn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svg" Type="http://schemas.openxmlformats.org/officeDocument/2006/relationships/image"/><Relationship Id="rId2" Target="../media/image12.pn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8759" y="5269024"/>
            <a:ext cx="3346173" cy="6716771"/>
          </a:xfrm>
          <a:custGeom>
            <a:avLst/>
            <a:gdLst/>
            <a:ahLst/>
            <a:cxnLst/>
            <a:rect r="r" b="b" t="t" l="l"/>
            <a:pathLst>
              <a:path h="6716771" w="3346173">
                <a:moveTo>
                  <a:pt x="0" y="0"/>
                </a:moveTo>
                <a:lnTo>
                  <a:pt x="3346173" y="0"/>
                </a:lnTo>
                <a:lnTo>
                  <a:pt x="3346173" y="6716771"/>
                </a:lnTo>
                <a:lnTo>
                  <a:pt x="0" y="671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1648" y="698312"/>
            <a:ext cx="2021307" cy="660775"/>
            <a:chOff x="0" y="0"/>
            <a:chExt cx="2695076" cy="88103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033488" y="30534"/>
              <a:ext cx="1661588" cy="830794"/>
              <a:chOff x="0" y="0"/>
              <a:chExt cx="8128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881034" cy="8810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459306" y="189693"/>
              <a:ext cx="1594880" cy="501648"/>
              <a:chOff x="0" y="0"/>
              <a:chExt cx="1548739" cy="48713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33889" y="4463375"/>
            <a:ext cx="7675267" cy="767526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13203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4"/>
              <a:stretch>
                <a:fillRect l="-33352" t="0" r="-3335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3324764"/>
            <a:ext cx="13185387" cy="273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7"/>
              </a:lnSpc>
              <a:spcBef>
                <a:spcPct val="0"/>
              </a:spcBef>
            </a:pPr>
            <a:r>
              <a:rPr lang="en-US" sz="7919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Methods and Stratergies of Developing People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361455" y="6604556"/>
            <a:ext cx="6411685" cy="2022854"/>
            <a:chOff x="0" y="0"/>
            <a:chExt cx="1688674" cy="5327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8674" cy="532768"/>
            </a:xfrm>
            <a:custGeom>
              <a:avLst/>
              <a:gdLst/>
              <a:ahLst/>
              <a:cxnLst/>
              <a:rect r="r" b="b" t="t" l="l"/>
              <a:pathLst>
                <a:path h="532768" w="1688674">
                  <a:moveTo>
                    <a:pt x="65203" y="0"/>
                  </a:moveTo>
                  <a:lnTo>
                    <a:pt x="1623471" y="0"/>
                  </a:lnTo>
                  <a:cubicBezTo>
                    <a:pt x="1640764" y="0"/>
                    <a:pt x="1657349" y="6870"/>
                    <a:pt x="1669577" y="19098"/>
                  </a:cubicBezTo>
                  <a:cubicBezTo>
                    <a:pt x="1681805" y="31326"/>
                    <a:pt x="1688674" y="47910"/>
                    <a:pt x="1688674" y="65203"/>
                  </a:cubicBezTo>
                  <a:lnTo>
                    <a:pt x="1688674" y="467565"/>
                  </a:lnTo>
                  <a:cubicBezTo>
                    <a:pt x="1688674" y="503576"/>
                    <a:pt x="1659482" y="532768"/>
                    <a:pt x="1623471" y="532768"/>
                  </a:cubicBezTo>
                  <a:lnTo>
                    <a:pt x="65203" y="532768"/>
                  </a:lnTo>
                  <a:cubicBezTo>
                    <a:pt x="29193" y="532768"/>
                    <a:pt x="0" y="503576"/>
                    <a:pt x="0" y="467565"/>
                  </a:cubicBezTo>
                  <a:lnTo>
                    <a:pt x="0" y="65203"/>
                  </a:lnTo>
                  <a:cubicBezTo>
                    <a:pt x="0" y="29193"/>
                    <a:pt x="29193" y="0"/>
                    <a:pt x="65203" y="0"/>
                  </a:cubicBez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88674" cy="57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2043108"/>
            <a:ext cx="2207605" cy="106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2"/>
              </a:lnSpc>
              <a:spcBef>
                <a:spcPct val="0"/>
              </a:spcBef>
            </a:pPr>
            <a:r>
              <a:rPr lang="en-US" sz="621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Part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528356"/>
            <a:ext cx="4707975" cy="149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5"/>
              </a:lnSpc>
            </a:pPr>
            <a:r>
              <a:rPr lang="en-US" sz="43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Shihab Haque </a:t>
            </a:r>
          </a:p>
          <a:p>
            <a:pPr algn="l">
              <a:lnSpc>
                <a:spcPts val="6055"/>
              </a:lnSpc>
            </a:pPr>
            <a:r>
              <a:rPr lang="en-US" sz="43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ID: 24230115091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78207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Procrastination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76330" y="3969845"/>
            <a:ext cx="4905992" cy="1513156"/>
            <a:chOff x="0" y="0"/>
            <a:chExt cx="1073801" cy="3311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Overthinking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52992" y="5740176"/>
            <a:ext cx="3756423" cy="3775299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0805239" y="5647322"/>
            <a:ext cx="3048174" cy="4828791"/>
          </a:xfrm>
          <a:custGeom>
            <a:avLst/>
            <a:gdLst/>
            <a:ahLst/>
            <a:cxnLst/>
            <a:rect r="r" b="b" t="t" l="l"/>
            <a:pathLst>
              <a:path h="4828791" w="3048174">
                <a:moveTo>
                  <a:pt x="0" y="0"/>
                </a:moveTo>
                <a:lnTo>
                  <a:pt x="3048174" y="0"/>
                </a:lnTo>
                <a:lnTo>
                  <a:pt x="3048174" y="4828791"/>
                </a:lnTo>
                <a:lnTo>
                  <a:pt x="0" y="482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78207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Ignoring feedback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76330" y="3969845"/>
            <a:ext cx="4905992" cy="1513156"/>
            <a:chOff x="0" y="0"/>
            <a:chExt cx="1073801" cy="3311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Overloading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253206" y="5910513"/>
            <a:ext cx="5155994" cy="3493186"/>
          </a:xfrm>
          <a:custGeom>
            <a:avLst/>
            <a:gdLst/>
            <a:ahLst/>
            <a:cxnLst/>
            <a:rect r="r" b="b" t="t" l="l"/>
            <a:pathLst>
              <a:path h="3493186" w="5155994">
                <a:moveTo>
                  <a:pt x="0" y="0"/>
                </a:moveTo>
                <a:lnTo>
                  <a:pt x="5155994" y="0"/>
                </a:lnTo>
                <a:lnTo>
                  <a:pt x="5155994" y="3493186"/>
                </a:lnTo>
                <a:lnTo>
                  <a:pt x="0" y="349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56378" y="5613630"/>
            <a:ext cx="5820260" cy="4168761"/>
          </a:xfrm>
          <a:custGeom>
            <a:avLst/>
            <a:gdLst/>
            <a:ahLst/>
            <a:cxnLst/>
            <a:rect r="r" b="b" t="t" l="l"/>
            <a:pathLst>
              <a:path h="4168761" w="5820260">
                <a:moveTo>
                  <a:pt x="0" y="0"/>
                </a:moveTo>
                <a:lnTo>
                  <a:pt x="5820260" y="0"/>
                </a:lnTo>
                <a:lnTo>
                  <a:pt x="5820260" y="4168761"/>
                </a:lnTo>
                <a:lnTo>
                  <a:pt x="0" y="416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78207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Avoiding Risk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76330" y="3969845"/>
            <a:ext cx="4905992" cy="1513156"/>
            <a:chOff x="0" y="0"/>
            <a:chExt cx="1073801" cy="3311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Seeking Perfection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782428" y="5805237"/>
            <a:ext cx="4360053" cy="4114800"/>
          </a:xfrm>
          <a:custGeom>
            <a:avLst/>
            <a:gdLst/>
            <a:ahLst/>
            <a:cxnLst/>
            <a:rect r="r" b="b" t="t" l="l"/>
            <a:pathLst>
              <a:path h="4114800" w="4360053">
                <a:moveTo>
                  <a:pt x="0" y="0"/>
                </a:moveTo>
                <a:lnTo>
                  <a:pt x="4360053" y="0"/>
                </a:lnTo>
                <a:lnTo>
                  <a:pt x="4360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09680" y="5946127"/>
            <a:ext cx="3039291" cy="3417516"/>
          </a:xfrm>
          <a:custGeom>
            <a:avLst/>
            <a:gdLst/>
            <a:ahLst/>
            <a:cxnLst/>
            <a:rect r="r" b="b" t="t" l="l"/>
            <a:pathLst>
              <a:path h="3417516" w="3039291">
                <a:moveTo>
                  <a:pt x="0" y="0"/>
                </a:moveTo>
                <a:lnTo>
                  <a:pt x="3039291" y="0"/>
                </a:lnTo>
                <a:lnTo>
                  <a:pt x="3039291" y="3417516"/>
                </a:lnTo>
                <a:lnTo>
                  <a:pt x="0" y="3417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2" r="0" b="-102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2915" y="0"/>
            <a:ext cx="5373036" cy="10785290"/>
          </a:xfrm>
          <a:custGeom>
            <a:avLst/>
            <a:gdLst/>
            <a:ahLst/>
            <a:cxnLst/>
            <a:rect r="r" b="b" t="t" l="l"/>
            <a:pathLst>
              <a:path h="10785290" w="5373036">
                <a:moveTo>
                  <a:pt x="0" y="0"/>
                </a:moveTo>
                <a:lnTo>
                  <a:pt x="5373036" y="0"/>
                </a:lnTo>
                <a:lnTo>
                  <a:pt x="5373036" y="10785290"/>
                </a:lnTo>
                <a:lnTo>
                  <a:pt x="0" y="107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41823"/>
            <a:ext cx="1909818" cy="573753"/>
            <a:chOff x="0" y="0"/>
            <a:chExt cx="2546425" cy="76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416" y="0"/>
              <a:ext cx="1530009" cy="765005"/>
              <a:chOff x="0" y="0"/>
              <a:chExt cx="812800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65005" cy="7650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82502" y="103948"/>
              <a:ext cx="1625693" cy="511340"/>
              <a:chOff x="0" y="0"/>
              <a:chExt cx="1548739" cy="4871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2676954" y="2458390"/>
            <a:ext cx="11167629" cy="313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5"/>
              </a:lnSpc>
            </a:pPr>
            <a:r>
              <a:rPr lang="en-US" sz="89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Organizational Basis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1004" y="3441313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1320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Training Programs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90738" y="5903347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Certifications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91270" y="5903347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Workshops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5444266" y="4954469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144000" y="4954469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3402543" y="7531868"/>
            <a:ext cx="4083445" cy="2567466"/>
          </a:xfrm>
          <a:custGeom>
            <a:avLst/>
            <a:gdLst/>
            <a:ahLst/>
            <a:cxnLst/>
            <a:rect r="r" b="b" t="t" l="l"/>
            <a:pathLst>
              <a:path h="2567466" w="4083445">
                <a:moveTo>
                  <a:pt x="0" y="0"/>
                </a:moveTo>
                <a:lnTo>
                  <a:pt x="4083446" y="0"/>
                </a:lnTo>
                <a:lnTo>
                  <a:pt x="4083446" y="2567467"/>
                </a:lnTo>
                <a:lnTo>
                  <a:pt x="0" y="2567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163488" y="7445856"/>
            <a:ext cx="3360493" cy="2841144"/>
          </a:xfrm>
          <a:custGeom>
            <a:avLst/>
            <a:gdLst/>
            <a:ahLst/>
            <a:cxnLst/>
            <a:rect r="r" b="b" t="t" l="l"/>
            <a:pathLst>
              <a:path h="2841144" w="3360493">
                <a:moveTo>
                  <a:pt x="0" y="0"/>
                </a:moveTo>
                <a:lnTo>
                  <a:pt x="3360492" y="0"/>
                </a:lnTo>
                <a:lnTo>
                  <a:pt x="3360492" y="2841144"/>
                </a:lnTo>
                <a:lnTo>
                  <a:pt x="0" y="284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1004" y="3441313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1320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Guidances &amp; CD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90738" y="5903347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Coaching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91270" y="5903347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Mentorship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5444266" y="4954469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144000" y="4954469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126239" y="7416503"/>
            <a:ext cx="2636055" cy="2742320"/>
          </a:xfrm>
          <a:custGeom>
            <a:avLst/>
            <a:gdLst/>
            <a:ahLst/>
            <a:cxnLst/>
            <a:rect r="r" b="b" t="t" l="l"/>
            <a:pathLst>
              <a:path h="2742320" w="2636055">
                <a:moveTo>
                  <a:pt x="0" y="0"/>
                </a:moveTo>
                <a:lnTo>
                  <a:pt x="2636055" y="0"/>
                </a:lnTo>
                <a:lnTo>
                  <a:pt x="2636055" y="2742320"/>
                </a:lnTo>
                <a:lnTo>
                  <a:pt x="0" y="274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96996" y="7604719"/>
            <a:ext cx="2634086" cy="2365888"/>
          </a:xfrm>
          <a:custGeom>
            <a:avLst/>
            <a:gdLst/>
            <a:ahLst/>
            <a:cxnLst/>
            <a:rect r="r" b="b" t="t" l="l"/>
            <a:pathLst>
              <a:path h="2365888" w="2634086">
                <a:moveTo>
                  <a:pt x="0" y="0"/>
                </a:moveTo>
                <a:lnTo>
                  <a:pt x="2634086" y="0"/>
                </a:lnTo>
                <a:lnTo>
                  <a:pt x="2634086" y="2365888"/>
                </a:lnTo>
                <a:lnTo>
                  <a:pt x="0" y="2365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83153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0723" y="4189136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Recognizing and Rewarding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5839" y="4189136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Providing Resources and Tools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66169" y="4189136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Providing Supportive Work Culture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924195" y="6129273"/>
            <a:ext cx="3489280" cy="3262477"/>
          </a:xfrm>
          <a:custGeom>
            <a:avLst/>
            <a:gdLst/>
            <a:ahLst/>
            <a:cxnLst/>
            <a:rect r="r" b="b" t="t" l="l"/>
            <a:pathLst>
              <a:path h="3262477" w="3489280">
                <a:moveTo>
                  <a:pt x="0" y="0"/>
                </a:moveTo>
                <a:lnTo>
                  <a:pt x="3489280" y="0"/>
                </a:lnTo>
                <a:lnTo>
                  <a:pt x="3489280" y="3262477"/>
                </a:lnTo>
                <a:lnTo>
                  <a:pt x="0" y="3262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152562" y="6188995"/>
            <a:ext cx="2741867" cy="3288597"/>
          </a:xfrm>
          <a:custGeom>
            <a:avLst/>
            <a:gdLst/>
            <a:ahLst/>
            <a:cxnLst/>
            <a:rect r="r" b="b" t="t" l="l"/>
            <a:pathLst>
              <a:path h="3288597" w="2741867">
                <a:moveTo>
                  <a:pt x="0" y="0"/>
                </a:moveTo>
                <a:lnTo>
                  <a:pt x="2741868" y="0"/>
                </a:lnTo>
                <a:lnTo>
                  <a:pt x="2741868" y="3288596"/>
                </a:lnTo>
                <a:lnTo>
                  <a:pt x="0" y="3288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2596" y="6129273"/>
            <a:ext cx="4213138" cy="2922864"/>
          </a:xfrm>
          <a:custGeom>
            <a:avLst/>
            <a:gdLst/>
            <a:ahLst/>
            <a:cxnLst/>
            <a:rect r="r" b="b" t="t" l="l"/>
            <a:pathLst>
              <a:path h="2922864" w="4213138">
                <a:moveTo>
                  <a:pt x="0" y="0"/>
                </a:moveTo>
                <a:lnTo>
                  <a:pt x="4213138" y="0"/>
                </a:lnTo>
                <a:lnTo>
                  <a:pt x="4213138" y="2922864"/>
                </a:lnTo>
                <a:lnTo>
                  <a:pt x="0" y="292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83153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53281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Performance Reviews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28727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Communication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157026" y="5969703"/>
            <a:ext cx="4449395" cy="3637380"/>
          </a:xfrm>
          <a:custGeom>
            <a:avLst/>
            <a:gdLst/>
            <a:ahLst/>
            <a:cxnLst/>
            <a:rect r="r" b="b" t="t" l="l"/>
            <a:pathLst>
              <a:path h="3637380" w="4449395">
                <a:moveTo>
                  <a:pt x="0" y="0"/>
                </a:moveTo>
                <a:lnTo>
                  <a:pt x="4449395" y="0"/>
                </a:lnTo>
                <a:lnTo>
                  <a:pt x="4449395" y="3637381"/>
                </a:lnTo>
                <a:lnTo>
                  <a:pt x="0" y="3637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44000" y="5725408"/>
            <a:ext cx="5563610" cy="3532892"/>
          </a:xfrm>
          <a:custGeom>
            <a:avLst/>
            <a:gdLst/>
            <a:ahLst/>
            <a:cxnLst/>
            <a:rect r="r" b="b" t="t" l="l"/>
            <a:pathLst>
              <a:path h="3532892" w="5563610">
                <a:moveTo>
                  <a:pt x="0" y="0"/>
                </a:moveTo>
                <a:lnTo>
                  <a:pt x="5563610" y="0"/>
                </a:lnTo>
                <a:lnTo>
                  <a:pt x="5563610" y="3532892"/>
                </a:lnTo>
                <a:lnTo>
                  <a:pt x="0" y="353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83153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53281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Favoritism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28727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OverLoading Employees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862976" y="5658066"/>
            <a:ext cx="3610737" cy="4114800"/>
          </a:xfrm>
          <a:custGeom>
            <a:avLst/>
            <a:gdLst/>
            <a:ahLst/>
            <a:cxnLst/>
            <a:rect r="r" b="b" t="t" l="l"/>
            <a:pathLst>
              <a:path h="4114800" w="3610737">
                <a:moveTo>
                  <a:pt x="0" y="0"/>
                </a:moveTo>
                <a:lnTo>
                  <a:pt x="3610737" y="0"/>
                </a:lnTo>
                <a:lnTo>
                  <a:pt x="3610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888454" y="58052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83153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53281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Insufficient resources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28727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Inconsistency rewarding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046596" y="5805237"/>
            <a:ext cx="4670255" cy="3368421"/>
          </a:xfrm>
          <a:custGeom>
            <a:avLst/>
            <a:gdLst/>
            <a:ahLst/>
            <a:cxnLst/>
            <a:rect r="r" b="b" t="t" l="l"/>
            <a:pathLst>
              <a:path h="3368421" w="4670255">
                <a:moveTo>
                  <a:pt x="0" y="0"/>
                </a:moveTo>
                <a:lnTo>
                  <a:pt x="4670254" y="0"/>
                </a:lnTo>
                <a:lnTo>
                  <a:pt x="4670254" y="3368421"/>
                </a:lnTo>
                <a:lnTo>
                  <a:pt x="0" y="336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05754" y="5940592"/>
            <a:ext cx="3801047" cy="4114800"/>
          </a:xfrm>
          <a:custGeom>
            <a:avLst/>
            <a:gdLst/>
            <a:ahLst/>
            <a:cxnLst/>
            <a:rect r="r" b="b" t="t" l="l"/>
            <a:pathLst>
              <a:path h="4114800" w="3801047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749859"/>
            <a:ext cx="6623421" cy="4114800"/>
          </a:xfrm>
          <a:custGeom>
            <a:avLst/>
            <a:gdLst/>
            <a:ahLst/>
            <a:cxnLst/>
            <a:rect r="r" b="b" t="t" l="l"/>
            <a:pathLst>
              <a:path h="4114800" w="6623421">
                <a:moveTo>
                  <a:pt x="0" y="0"/>
                </a:moveTo>
                <a:lnTo>
                  <a:pt x="6623421" y="0"/>
                </a:lnTo>
                <a:lnTo>
                  <a:pt x="66234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3460" y="1609107"/>
            <a:ext cx="9494989" cy="105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Considerations!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83153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453281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Bias in evaluation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928727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2061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Disregarding feedback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Organizations: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50535" y="2545787"/>
            <a:ext cx="2109408" cy="565726"/>
            <a:chOff x="0" y="0"/>
            <a:chExt cx="555564" cy="148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5564" cy="148998"/>
            </a:xfrm>
            <a:custGeom>
              <a:avLst/>
              <a:gdLst/>
              <a:ahLst/>
              <a:cxnLst/>
              <a:rect r="r" b="b" t="t" l="l"/>
              <a:pathLst>
                <a:path h="148998" w="555564">
                  <a:moveTo>
                    <a:pt x="74499" y="0"/>
                  </a:moveTo>
                  <a:lnTo>
                    <a:pt x="481065" y="0"/>
                  </a:lnTo>
                  <a:cubicBezTo>
                    <a:pt x="522210" y="0"/>
                    <a:pt x="555564" y="33354"/>
                    <a:pt x="555564" y="74499"/>
                  </a:cubicBezTo>
                  <a:lnTo>
                    <a:pt x="555564" y="74499"/>
                  </a:lnTo>
                  <a:cubicBezTo>
                    <a:pt x="555564" y="94257"/>
                    <a:pt x="547715" y="113206"/>
                    <a:pt x="533744" y="127178"/>
                  </a:cubicBezTo>
                  <a:cubicBezTo>
                    <a:pt x="519773" y="141149"/>
                    <a:pt x="500824" y="148998"/>
                    <a:pt x="481065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55564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324323" y="565806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046404" y="5658066"/>
            <a:ext cx="5627077" cy="4114800"/>
          </a:xfrm>
          <a:custGeom>
            <a:avLst/>
            <a:gdLst/>
            <a:ahLst/>
            <a:cxnLst/>
            <a:rect r="r" b="b" t="t" l="l"/>
            <a:pathLst>
              <a:path h="4114800" w="5627077">
                <a:moveTo>
                  <a:pt x="0" y="0"/>
                </a:moveTo>
                <a:lnTo>
                  <a:pt x="5627077" y="0"/>
                </a:lnTo>
                <a:lnTo>
                  <a:pt x="56270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2915" y="0"/>
            <a:ext cx="5373036" cy="10785290"/>
          </a:xfrm>
          <a:custGeom>
            <a:avLst/>
            <a:gdLst/>
            <a:ahLst/>
            <a:cxnLst/>
            <a:rect r="r" b="b" t="t" l="l"/>
            <a:pathLst>
              <a:path h="10785290" w="5373036">
                <a:moveTo>
                  <a:pt x="0" y="0"/>
                </a:moveTo>
                <a:lnTo>
                  <a:pt x="5373036" y="0"/>
                </a:lnTo>
                <a:lnTo>
                  <a:pt x="5373036" y="10785290"/>
                </a:lnTo>
                <a:lnTo>
                  <a:pt x="0" y="107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41823"/>
            <a:ext cx="1909818" cy="573753"/>
            <a:chOff x="0" y="0"/>
            <a:chExt cx="2546425" cy="76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416" y="0"/>
              <a:ext cx="1530009" cy="765005"/>
              <a:chOff x="0" y="0"/>
              <a:chExt cx="812800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65005" cy="7650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82502" y="103948"/>
              <a:ext cx="1625693" cy="511340"/>
              <a:chOff x="0" y="0"/>
              <a:chExt cx="1548739" cy="4871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4239825" y="3497217"/>
            <a:ext cx="8893090" cy="153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5"/>
              </a:lnSpc>
            </a:pPr>
            <a:r>
              <a:rPr lang="en-US" sz="89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143343" y="6239174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59" y="0"/>
                </a:lnTo>
                <a:lnTo>
                  <a:pt x="2480659" y="4979427"/>
                </a:lnTo>
                <a:lnTo>
                  <a:pt x="0" y="497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510531" y="2925866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Lack of Resources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8226" y="2925866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Resistance to Change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68997" y="2925866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Poor Communication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16743" y="4716140"/>
            <a:ext cx="3466719" cy="4114800"/>
          </a:xfrm>
          <a:custGeom>
            <a:avLst/>
            <a:gdLst/>
            <a:ahLst/>
            <a:cxnLst/>
            <a:rect r="r" b="b" t="t" l="l"/>
            <a:pathLst>
              <a:path h="4114800" w="3466719">
                <a:moveTo>
                  <a:pt x="0" y="0"/>
                </a:moveTo>
                <a:lnTo>
                  <a:pt x="3466719" y="0"/>
                </a:lnTo>
                <a:lnTo>
                  <a:pt x="34667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906126" y="443902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48100" y="4822529"/>
            <a:ext cx="3347787" cy="3347787"/>
          </a:xfrm>
          <a:custGeom>
            <a:avLst/>
            <a:gdLst/>
            <a:ahLst/>
            <a:cxnLst/>
            <a:rect r="r" b="b" t="t" l="l"/>
            <a:pathLst>
              <a:path h="3347787" w="3347787">
                <a:moveTo>
                  <a:pt x="0" y="0"/>
                </a:moveTo>
                <a:lnTo>
                  <a:pt x="3347786" y="0"/>
                </a:lnTo>
                <a:lnTo>
                  <a:pt x="3347786" y="3347786"/>
                </a:lnTo>
                <a:lnTo>
                  <a:pt x="0" y="3347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700118"/>
            <a:ext cx="9605006" cy="78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Challenges: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143343" y="6239174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59" y="0"/>
                </a:lnTo>
                <a:lnTo>
                  <a:pt x="2480659" y="4979427"/>
                </a:lnTo>
                <a:lnTo>
                  <a:pt x="0" y="497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22156" y="3151458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Lack of Inclusivity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59852" y="3151458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Short-Term Focus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604878" y="4664614"/>
            <a:ext cx="5415940" cy="4813416"/>
          </a:xfrm>
          <a:custGeom>
            <a:avLst/>
            <a:gdLst/>
            <a:ahLst/>
            <a:cxnLst/>
            <a:rect r="r" b="b" t="t" l="l"/>
            <a:pathLst>
              <a:path h="4813416" w="5415940">
                <a:moveTo>
                  <a:pt x="0" y="0"/>
                </a:moveTo>
                <a:lnTo>
                  <a:pt x="5415940" y="0"/>
                </a:lnTo>
                <a:lnTo>
                  <a:pt x="5415940" y="4813417"/>
                </a:lnTo>
                <a:lnTo>
                  <a:pt x="0" y="481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834814" y="533136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700118"/>
            <a:ext cx="9605006" cy="78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Challenges: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143343" y="6239174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59" y="0"/>
                </a:lnTo>
                <a:lnTo>
                  <a:pt x="2480659" y="4979427"/>
                </a:lnTo>
                <a:lnTo>
                  <a:pt x="0" y="497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700118"/>
            <a:ext cx="9605006" cy="78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Solutions To those Challenges: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276405" y="3642187"/>
            <a:ext cx="9735190" cy="3002626"/>
            <a:chOff x="0" y="0"/>
            <a:chExt cx="2130793" cy="6572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0793" cy="657201"/>
            </a:xfrm>
            <a:custGeom>
              <a:avLst/>
              <a:gdLst/>
              <a:ahLst/>
              <a:cxnLst/>
              <a:rect r="r" b="b" t="t" l="l"/>
              <a:pathLst>
                <a:path h="657201" w="2130793">
                  <a:moveTo>
                    <a:pt x="20677" y="0"/>
                  </a:moveTo>
                  <a:lnTo>
                    <a:pt x="2110117" y="0"/>
                  </a:lnTo>
                  <a:cubicBezTo>
                    <a:pt x="2121536" y="0"/>
                    <a:pt x="2130793" y="9257"/>
                    <a:pt x="2130793" y="20677"/>
                  </a:cubicBezTo>
                  <a:lnTo>
                    <a:pt x="2130793" y="636524"/>
                  </a:lnTo>
                  <a:cubicBezTo>
                    <a:pt x="2130793" y="647944"/>
                    <a:pt x="2121536" y="657201"/>
                    <a:pt x="2110117" y="657201"/>
                  </a:cubicBezTo>
                  <a:lnTo>
                    <a:pt x="20677" y="657201"/>
                  </a:lnTo>
                  <a:cubicBezTo>
                    <a:pt x="9257" y="657201"/>
                    <a:pt x="0" y="647944"/>
                    <a:pt x="0" y="636524"/>
                  </a:cubicBezTo>
                  <a:lnTo>
                    <a:pt x="0" y="20677"/>
                  </a:lnTo>
                  <a:cubicBezTo>
                    <a:pt x="0" y="9257"/>
                    <a:pt x="9257" y="0"/>
                    <a:pt x="2067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130793" cy="74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b="true" sz="6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Discussed Previously!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2915" y="0"/>
            <a:ext cx="5373036" cy="10785290"/>
          </a:xfrm>
          <a:custGeom>
            <a:avLst/>
            <a:gdLst/>
            <a:ahLst/>
            <a:cxnLst/>
            <a:rect r="r" b="b" t="t" l="l"/>
            <a:pathLst>
              <a:path h="10785290" w="5373036">
                <a:moveTo>
                  <a:pt x="0" y="0"/>
                </a:moveTo>
                <a:lnTo>
                  <a:pt x="5373036" y="0"/>
                </a:lnTo>
                <a:lnTo>
                  <a:pt x="5373036" y="10785290"/>
                </a:lnTo>
                <a:lnTo>
                  <a:pt x="0" y="107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41823"/>
            <a:ext cx="1909818" cy="573753"/>
            <a:chOff x="0" y="0"/>
            <a:chExt cx="2546425" cy="76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416" y="0"/>
              <a:ext cx="1530009" cy="765005"/>
              <a:chOff x="0" y="0"/>
              <a:chExt cx="812800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65005" cy="7650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82502" y="103948"/>
              <a:ext cx="1625693" cy="511340"/>
              <a:chOff x="0" y="0"/>
              <a:chExt cx="1548739" cy="4871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4239825" y="3497217"/>
            <a:ext cx="8893090" cy="153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5"/>
              </a:lnSpc>
            </a:pPr>
            <a:r>
              <a:rPr lang="en-US" sz="89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 Studiy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8403" y="1034435"/>
            <a:ext cx="6322053" cy="2317518"/>
          </a:xfrm>
          <a:custGeom>
            <a:avLst/>
            <a:gdLst/>
            <a:ahLst/>
            <a:cxnLst/>
            <a:rect r="r" b="b" t="t" l="l"/>
            <a:pathLst>
              <a:path h="2317518" w="6322053">
                <a:moveTo>
                  <a:pt x="0" y="0"/>
                </a:moveTo>
                <a:lnTo>
                  <a:pt x="6322052" y="0"/>
                </a:lnTo>
                <a:lnTo>
                  <a:pt x="6322052" y="2317518"/>
                </a:lnTo>
                <a:lnTo>
                  <a:pt x="0" y="2317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3460" y="1609107"/>
            <a:ext cx="9494989" cy="105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Case Study of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3460" y="2825016"/>
            <a:ext cx="8024533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370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Before(Challenges and issues):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48146" y="4157437"/>
            <a:ext cx="5757802" cy="1513156"/>
            <a:chOff x="0" y="0"/>
            <a:chExt cx="1260241" cy="3311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0241" cy="331192"/>
            </a:xfrm>
            <a:custGeom>
              <a:avLst/>
              <a:gdLst/>
              <a:ahLst/>
              <a:cxnLst/>
              <a:rect r="r" b="b" t="t" l="l"/>
              <a:pathLst>
                <a:path h="331192" w="1260241">
                  <a:moveTo>
                    <a:pt x="34960" y="0"/>
                  </a:moveTo>
                  <a:lnTo>
                    <a:pt x="1225281" y="0"/>
                  </a:lnTo>
                  <a:cubicBezTo>
                    <a:pt x="1244589" y="0"/>
                    <a:pt x="1260241" y="15652"/>
                    <a:pt x="1260241" y="34960"/>
                  </a:cubicBezTo>
                  <a:lnTo>
                    <a:pt x="1260241" y="296233"/>
                  </a:lnTo>
                  <a:cubicBezTo>
                    <a:pt x="1260241" y="315541"/>
                    <a:pt x="1244589" y="331192"/>
                    <a:pt x="1225281" y="331192"/>
                  </a:cubicBezTo>
                  <a:lnTo>
                    <a:pt x="34960" y="331192"/>
                  </a:lnTo>
                  <a:cubicBezTo>
                    <a:pt x="15652" y="331192"/>
                    <a:pt x="0" y="315541"/>
                    <a:pt x="0" y="296233"/>
                  </a:cubicBezTo>
                  <a:lnTo>
                    <a:pt x="0" y="34960"/>
                  </a:lnTo>
                  <a:cubicBezTo>
                    <a:pt x="0" y="15652"/>
                    <a:pt x="15652" y="0"/>
                    <a:pt x="34960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6024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Rigid Hierarchical Structure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48146" y="6395305"/>
            <a:ext cx="5757802" cy="1513156"/>
            <a:chOff x="0" y="0"/>
            <a:chExt cx="1260241" cy="3311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241" cy="331192"/>
            </a:xfrm>
            <a:custGeom>
              <a:avLst/>
              <a:gdLst/>
              <a:ahLst/>
              <a:cxnLst/>
              <a:rect r="r" b="b" t="t" l="l"/>
              <a:pathLst>
                <a:path h="331192" w="1260241">
                  <a:moveTo>
                    <a:pt x="34960" y="0"/>
                  </a:moveTo>
                  <a:lnTo>
                    <a:pt x="1225281" y="0"/>
                  </a:lnTo>
                  <a:cubicBezTo>
                    <a:pt x="1244589" y="0"/>
                    <a:pt x="1260241" y="15652"/>
                    <a:pt x="1260241" y="34960"/>
                  </a:cubicBezTo>
                  <a:lnTo>
                    <a:pt x="1260241" y="296233"/>
                  </a:lnTo>
                  <a:cubicBezTo>
                    <a:pt x="1260241" y="315541"/>
                    <a:pt x="1244589" y="331192"/>
                    <a:pt x="1225281" y="331192"/>
                  </a:cubicBezTo>
                  <a:lnTo>
                    <a:pt x="34960" y="331192"/>
                  </a:lnTo>
                  <a:cubicBezTo>
                    <a:pt x="15652" y="331192"/>
                    <a:pt x="0" y="315541"/>
                    <a:pt x="0" y="296233"/>
                  </a:cubicBezTo>
                  <a:lnTo>
                    <a:pt x="0" y="34960"/>
                  </a:lnTo>
                  <a:cubicBezTo>
                    <a:pt x="0" y="15652"/>
                    <a:pt x="15652" y="0"/>
                    <a:pt x="34960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024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Declining Market Relevance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10037" y="4157437"/>
            <a:ext cx="5757802" cy="1513156"/>
            <a:chOff x="0" y="0"/>
            <a:chExt cx="1260241" cy="331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0241" cy="331192"/>
            </a:xfrm>
            <a:custGeom>
              <a:avLst/>
              <a:gdLst/>
              <a:ahLst/>
              <a:cxnLst/>
              <a:rect r="r" b="b" t="t" l="l"/>
              <a:pathLst>
                <a:path h="331192" w="1260241">
                  <a:moveTo>
                    <a:pt x="34960" y="0"/>
                  </a:moveTo>
                  <a:lnTo>
                    <a:pt x="1225281" y="0"/>
                  </a:lnTo>
                  <a:cubicBezTo>
                    <a:pt x="1244589" y="0"/>
                    <a:pt x="1260241" y="15652"/>
                    <a:pt x="1260241" y="34960"/>
                  </a:cubicBezTo>
                  <a:lnTo>
                    <a:pt x="1260241" y="296233"/>
                  </a:lnTo>
                  <a:cubicBezTo>
                    <a:pt x="1260241" y="315541"/>
                    <a:pt x="1244589" y="331192"/>
                    <a:pt x="1225281" y="331192"/>
                  </a:cubicBezTo>
                  <a:lnTo>
                    <a:pt x="34960" y="331192"/>
                  </a:lnTo>
                  <a:cubicBezTo>
                    <a:pt x="15652" y="331192"/>
                    <a:pt x="0" y="315541"/>
                    <a:pt x="0" y="296233"/>
                  </a:cubicBezTo>
                  <a:lnTo>
                    <a:pt x="0" y="34960"/>
                  </a:lnTo>
                  <a:cubicBezTo>
                    <a:pt x="0" y="15652"/>
                    <a:pt x="15652" y="0"/>
                    <a:pt x="34960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6024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 Employee Morale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10037" y="6395305"/>
            <a:ext cx="5757802" cy="1513156"/>
            <a:chOff x="0" y="0"/>
            <a:chExt cx="1260241" cy="3311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0241" cy="331192"/>
            </a:xfrm>
            <a:custGeom>
              <a:avLst/>
              <a:gdLst/>
              <a:ahLst/>
              <a:cxnLst/>
              <a:rect r="r" b="b" t="t" l="l"/>
              <a:pathLst>
                <a:path h="331192" w="1260241">
                  <a:moveTo>
                    <a:pt x="34960" y="0"/>
                  </a:moveTo>
                  <a:lnTo>
                    <a:pt x="1225281" y="0"/>
                  </a:lnTo>
                  <a:cubicBezTo>
                    <a:pt x="1244589" y="0"/>
                    <a:pt x="1260241" y="15652"/>
                    <a:pt x="1260241" y="34960"/>
                  </a:cubicBezTo>
                  <a:lnTo>
                    <a:pt x="1260241" y="296233"/>
                  </a:lnTo>
                  <a:cubicBezTo>
                    <a:pt x="1260241" y="315541"/>
                    <a:pt x="1244589" y="331192"/>
                    <a:pt x="1225281" y="331192"/>
                  </a:cubicBezTo>
                  <a:lnTo>
                    <a:pt x="34960" y="331192"/>
                  </a:lnTo>
                  <a:cubicBezTo>
                    <a:pt x="15652" y="331192"/>
                    <a:pt x="0" y="315541"/>
                    <a:pt x="0" y="296233"/>
                  </a:cubicBezTo>
                  <a:lnTo>
                    <a:pt x="0" y="34960"/>
                  </a:lnTo>
                  <a:cubicBezTo>
                    <a:pt x="0" y="15652"/>
                    <a:pt x="15652" y="0"/>
                    <a:pt x="34960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6024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Outdated Leadership Style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8403" y="1034435"/>
            <a:ext cx="6322053" cy="2317518"/>
          </a:xfrm>
          <a:custGeom>
            <a:avLst/>
            <a:gdLst/>
            <a:ahLst/>
            <a:cxnLst/>
            <a:rect r="r" b="b" t="t" l="l"/>
            <a:pathLst>
              <a:path h="2317518" w="6322053">
                <a:moveTo>
                  <a:pt x="0" y="0"/>
                </a:moveTo>
                <a:lnTo>
                  <a:pt x="6322052" y="0"/>
                </a:lnTo>
                <a:lnTo>
                  <a:pt x="6322052" y="2317518"/>
                </a:lnTo>
                <a:lnTo>
                  <a:pt x="0" y="2317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5666" y="4222763"/>
            <a:ext cx="3817710" cy="1300144"/>
            <a:chOff x="0" y="0"/>
            <a:chExt cx="835603" cy="2845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5603" cy="284570"/>
            </a:xfrm>
            <a:custGeom>
              <a:avLst/>
              <a:gdLst/>
              <a:ahLst/>
              <a:cxnLst/>
              <a:rect r="r" b="b" t="t" l="l"/>
              <a:pathLst>
                <a:path h="284570" w="835603">
                  <a:moveTo>
                    <a:pt x="52725" y="0"/>
                  </a:moveTo>
                  <a:lnTo>
                    <a:pt x="782877" y="0"/>
                  </a:lnTo>
                  <a:cubicBezTo>
                    <a:pt x="796861" y="0"/>
                    <a:pt x="810272" y="5555"/>
                    <a:pt x="820160" y="15443"/>
                  </a:cubicBezTo>
                  <a:cubicBezTo>
                    <a:pt x="830048" y="25331"/>
                    <a:pt x="835603" y="38742"/>
                    <a:pt x="835603" y="52725"/>
                  </a:cubicBezTo>
                  <a:lnTo>
                    <a:pt x="835603" y="231844"/>
                  </a:lnTo>
                  <a:cubicBezTo>
                    <a:pt x="835603" y="245828"/>
                    <a:pt x="830048" y="259239"/>
                    <a:pt x="820160" y="269127"/>
                  </a:cubicBezTo>
                  <a:cubicBezTo>
                    <a:pt x="810272" y="279015"/>
                    <a:pt x="796861" y="284570"/>
                    <a:pt x="782877" y="284570"/>
                  </a:cubicBezTo>
                  <a:lnTo>
                    <a:pt x="52725" y="284570"/>
                  </a:lnTo>
                  <a:cubicBezTo>
                    <a:pt x="38742" y="284570"/>
                    <a:pt x="25331" y="279015"/>
                    <a:pt x="15443" y="269127"/>
                  </a:cubicBezTo>
                  <a:cubicBezTo>
                    <a:pt x="5555" y="259239"/>
                    <a:pt x="0" y="245828"/>
                    <a:pt x="0" y="231844"/>
                  </a:cubicBezTo>
                  <a:lnTo>
                    <a:pt x="0" y="52725"/>
                  </a:lnTo>
                  <a:cubicBezTo>
                    <a:pt x="0" y="38742"/>
                    <a:pt x="5555" y="25331"/>
                    <a:pt x="15443" y="15443"/>
                  </a:cubicBezTo>
                  <a:cubicBezTo>
                    <a:pt x="25331" y="5555"/>
                    <a:pt x="38742" y="0"/>
                    <a:pt x="52725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35603" cy="322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Adopting a Growth Mindset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043161" y="4222763"/>
            <a:ext cx="3817710" cy="1300144"/>
            <a:chOff x="0" y="0"/>
            <a:chExt cx="835603" cy="2845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5603" cy="284570"/>
            </a:xfrm>
            <a:custGeom>
              <a:avLst/>
              <a:gdLst/>
              <a:ahLst/>
              <a:cxnLst/>
              <a:rect r="r" b="b" t="t" l="l"/>
              <a:pathLst>
                <a:path h="284570" w="835603">
                  <a:moveTo>
                    <a:pt x="52725" y="0"/>
                  </a:moveTo>
                  <a:lnTo>
                    <a:pt x="782877" y="0"/>
                  </a:lnTo>
                  <a:cubicBezTo>
                    <a:pt x="796861" y="0"/>
                    <a:pt x="810272" y="5555"/>
                    <a:pt x="820160" y="15443"/>
                  </a:cubicBezTo>
                  <a:cubicBezTo>
                    <a:pt x="830048" y="25331"/>
                    <a:pt x="835603" y="38742"/>
                    <a:pt x="835603" y="52725"/>
                  </a:cubicBezTo>
                  <a:lnTo>
                    <a:pt x="835603" y="231844"/>
                  </a:lnTo>
                  <a:cubicBezTo>
                    <a:pt x="835603" y="245828"/>
                    <a:pt x="830048" y="259239"/>
                    <a:pt x="820160" y="269127"/>
                  </a:cubicBezTo>
                  <a:cubicBezTo>
                    <a:pt x="810272" y="279015"/>
                    <a:pt x="796861" y="284570"/>
                    <a:pt x="782877" y="284570"/>
                  </a:cubicBezTo>
                  <a:lnTo>
                    <a:pt x="52725" y="284570"/>
                  </a:lnTo>
                  <a:cubicBezTo>
                    <a:pt x="38742" y="284570"/>
                    <a:pt x="25331" y="279015"/>
                    <a:pt x="15443" y="269127"/>
                  </a:cubicBezTo>
                  <a:cubicBezTo>
                    <a:pt x="5555" y="259239"/>
                    <a:pt x="0" y="245828"/>
                    <a:pt x="0" y="231844"/>
                  </a:cubicBezTo>
                  <a:lnTo>
                    <a:pt x="0" y="52725"/>
                  </a:lnTo>
                  <a:cubicBezTo>
                    <a:pt x="0" y="38742"/>
                    <a:pt x="5555" y="25331"/>
                    <a:pt x="15443" y="15443"/>
                  </a:cubicBezTo>
                  <a:cubicBezTo>
                    <a:pt x="25331" y="5555"/>
                    <a:pt x="38742" y="0"/>
                    <a:pt x="52725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35603" cy="322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Investing in Training Programs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28887" y="4135893"/>
            <a:ext cx="3817710" cy="1473886"/>
            <a:chOff x="0" y="0"/>
            <a:chExt cx="835603" cy="3225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5603" cy="322597"/>
            </a:xfrm>
            <a:custGeom>
              <a:avLst/>
              <a:gdLst/>
              <a:ahLst/>
              <a:cxnLst/>
              <a:rect r="r" b="b" t="t" l="l"/>
              <a:pathLst>
                <a:path h="322597" w="835603">
                  <a:moveTo>
                    <a:pt x="52725" y="0"/>
                  </a:moveTo>
                  <a:lnTo>
                    <a:pt x="782877" y="0"/>
                  </a:lnTo>
                  <a:cubicBezTo>
                    <a:pt x="796861" y="0"/>
                    <a:pt x="810272" y="5555"/>
                    <a:pt x="820160" y="15443"/>
                  </a:cubicBezTo>
                  <a:cubicBezTo>
                    <a:pt x="830048" y="25331"/>
                    <a:pt x="835603" y="38742"/>
                    <a:pt x="835603" y="52725"/>
                  </a:cubicBezTo>
                  <a:lnTo>
                    <a:pt x="835603" y="269872"/>
                  </a:lnTo>
                  <a:cubicBezTo>
                    <a:pt x="835603" y="283856"/>
                    <a:pt x="830048" y="297266"/>
                    <a:pt x="820160" y="307154"/>
                  </a:cubicBezTo>
                  <a:cubicBezTo>
                    <a:pt x="810272" y="317042"/>
                    <a:pt x="796861" y="322597"/>
                    <a:pt x="782877" y="322597"/>
                  </a:cubicBezTo>
                  <a:lnTo>
                    <a:pt x="52725" y="322597"/>
                  </a:lnTo>
                  <a:cubicBezTo>
                    <a:pt x="38742" y="322597"/>
                    <a:pt x="25331" y="317042"/>
                    <a:pt x="15443" y="307154"/>
                  </a:cubicBezTo>
                  <a:cubicBezTo>
                    <a:pt x="5555" y="297266"/>
                    <a:pt x="0" y="283856"/>
                    <a:pt x="0" y="269872"/>
                  </a:cubicBezTo>
                  <a:lnTo>
                    <a:pt x="0" y="52725"/>
                  </a:lnTo>
                  <a:cubicBezTo>
                    <a:pt x="0" y="38742"/>
                    <a:pt x="5555" y="25331"/>
                    <a:pt x="15443" y="15443"/>
                  </a:cubicBezTo>
                  <a:cubicBezTo>
                    <a:pt x="25331" y="5555"/>
                    <a:pt x="38742" y="0"/>
                    <a:pt x="52725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5603" cy="360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Recognizing Collaboration Over Competition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14613" y="4135893"/>
            <a:ext cx="3817710" cy="1300144"/>
            <a:chOff x="0" y="0"/>
            <a:chExt cx="835603" cy="2845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5603" cy="284570"/>
            </a:xfrm>
            <a:custGeom>
              <a:avLst/>
              <a:gdLst/>
              <a:ahLst/>
              <a:cxnLst/>
              <a:rect r="r" b="b" t="t" l="l"/>
              <a:pathLst>
                <a:path h="284570" w="835603">
                  <a:moveTo>
                    <a:pt x="52725" y="0"/>
                  </a:moveTo>
                  <a:lnTo>
                    <a:pt x="782877" y="0"/>
                  </a:lnTo>
                  <a:cubicBezTo>
                    <a:pt x="796861" y="0"/>
                    <a:pt x="810272" y="5555"/>
                    <a:pt x="820160" y="15443"/>
                  </a:cubicBezTo>
                  <a:cubicBezTo>
                    <a:pt x="830048" y="25331"/>
                    <a:pt x="835603" y="38742"/>
                    <a:pt x="835603" y="52725"/>
                  </a:cubicBezTo>
                  <a:lnTo>
                    <a:pt x="835603" y="231844"/>
                  </a:lnTo>
                  <a:cubicBezTo>
                    <a:pt x="835603" y="245828"/>
                    <a:pt x="830048" y="259239"/>
                    <a:pt x="820160" y="269127"/>
                  </a:cubicBezTo>
                  <a:cubicBezTo>
                    <a:pt x="810272" y="279015"/>
                    <a:pt x="796861" y="284570"/>
                    <a:pt x="782877" y="284570"/>
                  </a:cubicBezTo>
                  <a:lnTo>
                    <a:pt x="52725" y="284570"/>
                  </a:lnTo>
                  <a:cubicBezTo>
                    <a:pt x="38742" y="284570"/>
                    <a:pt x="25331" y="279015"/>
                    <a:pt x="15443" y="269127"/>
                  </a:cubicBezTo>
                  <a:cubicBezTo>
                    <a:pt x="5555" y="259239"/>
                    <a:pt x="0" y="245828"/>
                    <a:pt x="0" y="231844"/>
                  </a:cubicBezTo>
                  <a:lnTo>
                    <a:pt x="0" y="52725"/>
                  </a:lnTo>
                  <a:cubicBezTo>
                    <a:pt x="0" y="38742"/>
                    <a:pt x="5555" y="25331"/>
                    <a:pt x="15443" y="15443"/>
                  </a:cubicBezTo>
                  <a:cubicBezTo>
                    <a:pt x="25331" y="5555"/>
                    <a:pt x="38742" y="0"/>
                    <a:pt x="52725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35603" cy="322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Providing Supportive Leadership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12191" y="5904747"/>
            <a:ext cx="2984662" cy="3353553"/>
          </a:xfrm>
          <a:custGeom>
            <a:avLst/>
            <a:gdLst/>
            <a:ahLst/>
            <a:cxnLst/>
            <a:rect r="r" b="b" t="t" l="l"/>
            <a:pathLst>
              <a:path h="3353553" w="2984662">
                <a:moveTo>
                  <a:pt x="0" y="0"/>
                </a:moveTo>
                <a:lnTo>
                  <a:pt x="2984662" y="0"/>
                </a:lnTo>
                <a:lnTo>
                  <a:pt x="2984662" y="3353553"/>
                </a:lnTo>
                <a:lnTo>
                  <a:pt x="0" y="335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206313" y="5741983"/>
            <a:ext cx="3491406" cy="3417214"/>
          </a:xfrm>
          <a:custGeom>
            <a:avLst/>
            <a:gdLst/>
            <a:ahLst/>
            <a:cxnLst/>
            <a:rect r="r" b="b" t="t" l="l"/>
            <a:pathLst>
              <a:path h="3417214" w="3491406">
                <a:moveTo>
                  <a:pt x="0" y="0"/>
                </a:moveTo>
                <a:lnTo>
                  <a:pt x="3491406" y="0"/>
                </a:lnTo>
                <a:lnTo>
                  <a:pt x="3491406" y="3417214"/>
                </a:lnTo>
                <a:lnTo>
                  <a:pt x="0" y="3417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511203" y="5741983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91157" y="6638734"/>
            <a:ext cx="3464622" cy="2321296"/>
          </a:xfrm>
          <a:custGeom>
            <a:avLst/>
            <a:gdLst/>
            <a:ahLst/>
            <a:cxnLst/>
            <a:rect r="r" b="b" t="t" l="l"/>
            <a:pathLst>
              <a:path h="2321296" w="3464622">
                <a:moveTo>
                  <a:pt x="0" y="0"/>
                </a:moveTo>
                <a:lnTo>
                  <a:pt x="3464622" y="0"/>
                </a:lnTo>
                <a:lnTo>
                  <a:pt x="3464622" y="2321297"/>
                </a:lnTo>
                <a:lnTo>
                  <a:pt x="0" y="232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83460" y="1609107"/>
            <a:ext cx="9494989" cy="105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Case Study of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3460" y="2825016"/>
            <a:ext cx="8024533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370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Methods Implemented: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8403" y="1034435"/>
            <a:ext cx="6322053" cy="2317518"/>
          </a:xfrm>
          <a:custGeom>
            <a:avLst/>
            <a:gdLst/>
            <a:ahLst/>
            <a:cxnLst/>
            <a:rect r="r" b="b" t="t" l="l"/>
            <a:pathLst>
              <a:path h="2317518" w="6322053">
                <a:moveTo>
                  <a:pt x="0" y="0"/>
                </a:moveTo>
                <a:lnTo>
                  <a:pt x="6322052" y="0"/>
                </a:lnTo>
                <a:lnTo>
                  <a:pt x="6322052" y="2317518"/>
                </a:lnTo>
                <a:lnTo>
                  <a:pt x="0" y="2317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1671" y="3824062"/>
            <a:ext cx="6255753" cy="1449445"/>
            <a:chOff x="0" y="0"/>
            <a:chExt cx="1156744" cy="2680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744" cy="268015"/>
            </a:xfrm>
            <a:custGeom>
              <a:avLst/>
              <a:gdLst/>
              <a:ahLst/>
              <a:cxnLst/>
              <a:rect r="r" b="b" t="t" l="l"/>
              <a:pathLst>
                <a:path h="268015" w="1156744">
                  <a:moveTo>
                    <a:pt x="32177" y="0"/>
                  </a:moveTo>
                  <a:lnTo>
                    <a:pt x="1124567" y="0"/>
                  </a:lnTo>
                  <a:cubicBezTo>
                    <a:pt x="1133101" y="0"/>
                    <a:pt x="1141285" y="3390"/>
                    <a:pt x="1147319" y="9424"/>
                  </a:cubicBezTo>
                  <a:cubicBezTo>
                    <a:pt x="1153354" y="15459"/>
                    <a:pt x="1156744" y="23643"/>
                    <a:pt x="1156744" y="32177"/>
                  </a:cubicBezTo>
                  <a:lnTo>
                    <a:pt x="1156744" y="235838"/>
                  </a:lnTo>
                  <a:cubicBezTo>
                    <a:pt x="1156744" y="253609"/>
                    <a:pt x="1142338" y="268015"/>
                    <a:pt x="1124567" y="268015"/>
                  </a:cubicBezTo>
                  <a:lnTo>
                    <a:pt x="32177" y="268015"/>
                  </a:lnTo>
                  <a:cubicBezTo>
                    <a:pt x="23643" y="268015"/>
                    <a:pt x="15459" y="264625"/>
                    <a:pt x="9424" y="258591"/>
                  </a:cubicBezTo>
                  <a:cubicBezTo>
                    <a:pt x="3390" y="252556"/>
                    <a:pt x="0" y="244372"/>
                    <a:pt x="0" y="235838"/>
                  </a:cubicBezTo>
                  <a:lnTo>
                    <a:pt x="0" y="32177"/>
                  </a:lnTo>
                  <a:cubicBezTo>
                    <a:pt x="0" y="14406"/>
                    <a:pt x="14406" y="0"/>
                    <a:pt x="32177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56744" cy="306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 More Collaborative Culture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39125" y="7065959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281671" y="5724494"/>
            <a:ext cx="6255753" cy="1341465"/>
            <a:chOff x="0" y="0"/>
            <a:chExt cx="1156744" cy="2480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6744" cy="248049"/>
            </a:xfrm>
            <a:custGeom>
              <a:avLst/>
              <a:gdLst/>
              <a:ahLst/>
              <a:cxnLst/>
              <a:rect r="r" b="b" t="t" l="l"/>
              <a:pathLst>
                <a:path h="248049" w="1156744">
                  <a:moveTo>
                    <a:pt x="32177" y="0"/>
                  </a:moveTo>
                  <a:lnTo>
                    <a:pt x="1124567" y="0"/>
                  </a:lnTo>
                  <a:cubicBezTo>
                    <a:pt x="1133101" y="0"/>
                    <a:pt x="1141285" y="3390"/>
                    <a:pt x="1147319" y="9424"/>
                  </a:cubicBezTo>
                  <a:cubicBezTo>
                    <a:pt x="1153354" y="15459"/>
                    <a:pt x="1156744" y="23643"/>
                    <a:pt x="1156744" y="32177"/>
                  </a:cubicBezTo>
                  <a:lnTo>
                    <a:pt x="1156744" y="215872"/>
                  </a:lnTo>
                  <a:cubicBezTo>
                    <a:pt x="1156744" y="233643"/>
                    <a:pt x="1142338" y="248049"/>
                    <a:pt x="1124567" y="248049"/>
                  </a:cubicBezTo>
                  <a:lnTo>
                    <a:pt x="32177" y="248049"/>
                  </a:lnTo>
                  <a:cubicBezTo>
                    <a:pt x="23643" y="248049"/>
                    <a:pt x="15459" y="244659"/>
                    <a:pt x="9424" y="238624"/>
                  </a:cubicBezTo>
                  <a:cubicBezTo>
                    <a:pt x="3390" y="232590"/>
                    <a:pt x="0" y="224406"/>
                    <a:pt x="0" y="215872"/>
                  </a:cubicBezTo>
                  <a:lnTo>
                    <a:pt x="0" y="32177"/>
                  </a:lnTo>
                  <a:cubicBezTo>
                    <a:pt x="0" y="14406"/>
                    <a:pt x="14406" y="0"/>
                    <a:pt x="32177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56744" cy="28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Increased Employee Satisfaction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62742" y="3824062"/>
            <a:ext cx="6255753" cy="1449445"/>
            <a:chOff x="0" y="0"/>
            <a:chExt cx="1156744" cy="2680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6744" cy="268015"/>
            </a:xfrm>
            <a:custGeom>
              <a:avLst/>
              <a:gdLst/>
              <a:ahLst/>
              <a:cxnLst/>
              <a:rect r="r" b="b" t="t" l="l"/>
              <a:pathLst>
                <a:path h="268015" w="1156744">
                  <a:moveTo>
                    <a:pt x="32177" y="0"/>
                  </a:moveTo>
                  <a:lnTo>
                    <a:pt x="1124567" y="0"/>
                  </a:lnTo>
                  <a:cubicBezTo>
                    <a:pt x="1133101" y="0"/>
                    <a:pt x="1141285" y="3390"/>
                    <a:pt x="1147319" y="9424"/>
                  </a:cubicBezTo>
                  <a:cubicBezTo>
                    <a:pt x="1153354" y="15459"/>
                    <a:pt x="1156744" y="23643"/>
                    <a:pt x="1156744" y="32177"/>
                  </a:cubicBezTo>
                  <a:lnTo>
                    <a:pt x="1156744" y="235838"/>
                  </a:lnTo>
                  <a:cubicBezTo>
                    <a:pt x="1156744" y="253609"/>
                    <a:pt x="1142338" y="268015"/>
                    <a:pt x="1124567" y="268015"/>
                  </a:cubicBezTo>
                  <a:lnTo>
                    <a:pt x="32177" y="268015"/>
                  </a:lnTo>
                  <a:cubicBezTo>
                    <a:pt x="23643" y="268015"/>
                    <a:pt x="15459" y="264625"/>
                    <a:pt x="9424" y="258591"/>
                  </a:cubicBezTo>
                  <a:cubicBezTo>
                    <a:pt x="3390" y="252556"/>
                    <a:pt x="0" y="244372"/>
                    <a:pt x="0" y="235838"/>
                  </a:cubicBezTo>
                  <a:lnTo>
                    <a:pt x="0" y="32177"/>
                  </a:lnTo>
                  <a:cubicBezTo>
                    <a:pt x="0" y="14406"/>
                    <a:pt x="14406" y="0"/>
                    <a:pt x="32177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56744" cy="306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Improved Innovation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62742" y="5724494"/>
            <a:ext cx="6255753" cy="1341465"/>
            <a:chOff x="0" y="0"/>
            <a:chExt cx="1156744" cy="2480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56744" cy="248049"/>
            </a:xfrm>
            <a:custGeom>
              <a:avLst/>
              <a:gdLst/>
              <a:ahLst/>
              <a:cxnLst/>
              <a:rect r="r" b="b" t="t" l="l"/>
              <a:pathLst>
                <a:path h="248049" w="1156744">
                  <a:moveTo>
                    <a:pt x="32177" y="0"/>
                  </a:moveTo>
                  <a:lnTo>
                    <a:pt x="1124567" y="0"/>
                  </a:lnTo>
                  <a:cubicBezTo>
                    <a:pt x="1133101" y="0"/>
                    <a:pt x="1141285" y="3390"/>
                    <a:pt x="1147319" y="9424"/>
                  </a:cubicBezTo>
                  <a:cubicBezTo>
                    <a:pt x="1153354" y="15459"/>
                    <a:pt x="1156744" y="23643"/>
                    <a:pt x="1156744" y="32177"/>
                  </a:cubicBezTo>
                  <a:lnTo>
                    <a:pt x="1156744" y="215872"/>
                  </a:lnTo>
                  <a:cubicBezTo>
                    <a:pt x="1156744" y="233643"/>
                    <a:pt x="1142338" y="248049"/>
                    <a:pt x="1124567" y="248049"/>
                  </a:cubicBezTo>
                  <a:lnTo>
                    <a:pt x="32177" y="248049"/>
                  </a:lnTo>
                  <a:cubicBezTo>
                    <a:pt x="23643" y="248049"/>
                    <a:pt x="15459" y="244659"/>
                    <a:pt x="9424" y="238624"/>
                  </a:cubicBezTo>
                  <a:cubicBezTo>
                    <a:pt x="3390" y="232590"/>
                    <a:pt x="0" y="224406"/>
                    <a:pt x="0" y="215872"/>
                  </a:cubicBezTo>
                  <a:lnTo>
                    <a:pt x="0" y="32177"/>
                  </a:lnTo>
                  <a:cubicBezTo>
                    <a:pt x="0" y="14406"/>
                    <a:pt x="14406" y="0"/>
                    <a:pt x="32177" y="0"/>
                  </a:cubicBezTo>
                  <a:close/>
                </a:path>
              </a:pathLst>
            </a:custGeom>
            <a:solidFill>
              <a:srgbClr val="2B3E5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56744" cy="28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Talent Retention and Attraction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83460" y="1609107"/>
            <a:ext cx="9494989" cy="105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Case Study of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3460" y="2825016"/>
            <a:ext cx="8024533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370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After Implementation: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2915" y="0"/>
            <a:ext cx="5373036" cy="10785290"/>
          </a:xfrm>
          <a:custGeom>
            <a:avLst/>
            <a:gdLst/>
            <a:ahLst/>
            <a:cxnLst/>
            <a:rect r="r" b="b" t="t" l="l"/>
            <a:pathLst>
              <a:path h="10785290" w="5373036">
                <a:moveTo>
                  <a:pt x="0" y="0"/>
                </a:moveTo>
                <a:lnTo>
                  <a:pt x="5373036" y="0"/>
                </a:lnTo>
                <a:lnTo>
                  <a:pt x="5373036" y="10785290"/>
                </a:lnTo>
                <a:lnTo>
                  <a:pt x="0" y="107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41823"/>
            <a:ext cx="1909818" cy="573753"/>
            <a:chOff x="0" y="0"/>
            <a:chExt cx="2546425" cy="76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416" y="0"/>
              <a:ext cx="1530009" cy="765005"/>
              <a:chOff x="0" y="0"/>
              <a:chExt cx="812800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65005" cy="7650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82502" y="103948"/>
              <a:ext cx="1625693" cy="511340"/>
              <a:chOff x="0" y="0"/>
              <a:chExt cx="1548739" cy="4871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4239825" y="3497217"/>
            <a:ext cx="8893090" cy="313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5"/>
              </a:lnSpc>
            </a:pPr>
            <a:r>
              <a:rPr lang="en-US" sz="89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The Audience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749859"/>
            <a:ext cx="6623421" cy="4114800"/>
          </a:xfrm>
          <a:custGeom>
            <a:avLst/>
            <a:gdLst/>
            <a:ahLst/>
            <a:cxnLst/>
            <a:rect r="r" b="b" t="t" l="l"/>
            <a:pathLst>
              <a:path h="4114800" w="6623421">
                <a:moveTo>
                  <a:pt x="0" y="0"/>
                </a:moveTo>
                <a:lnTo>
                  <a:pt x="6623421" y="0"/>
                </a:lnTo>
                <a:lnTo>
                  <a:pt x="66234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3460" y="1609107"/>
            <a:ext cx="9494989" cy="105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Considerations!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48693" y="3424591"/>
            <a:ext cx="7910607" cy="14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752" indent="-441376" lvl="1">
              <a:lnSpc>
                <a:spcPts val="5724"/>
              </a:lnSpc>
              <a:buFont typeface="Arial"/>
              <a:buChar char="•"/>
            </a:pPr>
            <a:r>
              <a:rPr lang="en-US" b="true" sz="408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Each Context is Different from other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8693" y="5352168"/>
            <a:ext cx="7910607" cy="14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752" indent="-441376" lvl="1">
              <a:lnSpc>
                <a:spcPts val="5724"/>
              </a:lnSpc>
              <a:buFont typeface="Arial"/>
              <a:buChar char="•"/>
            </a:pPr>
            <a:r>
              <a:rPr lang="en-US" b="true" sz="408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Each Individual is Different from other individual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3630344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Fix Sleep Cycle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24296" y="54503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691004" y="3630344"/>
            <a:ext cx="4905992" cy="1513156"/>
            <a:chOff x="0" y="0"/>
            <a:chExt cx="1073801" cy="3311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Start Learning New Skills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404185" y="5688332"/>
            <a:ext cx="3479630" cy="3638829"/>
          </a:xfrm>
          <a:custGeom>
            <a:avLst/>
            <a:gdLst/>
            <a:ahLst/>
            <a:cxnLst/>
            <a:rect r="r" b="b" t="t" l="l"/>
            <a:pathLst>
              <a:path h="3638829" w="3479630">
                <a:moveTo>
                  <a:pt x="0" y="0"/>
                </a:moveTo>
                <a:lnTo>
                  <a:pt x="3479630" y="0"/>
                </a:lnTo>
                <a:lnTo>
                  <a:pt x="3479630" y="3638828"/>
                </a:lnTo>
                <a:lnTo>
                  <a:pt x="0" y="363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353308" y="3630344"/>
            <a:ext cx="4905992" cy="1513156"/>
            <a:chOff x="0" y="0"/>
            <a:chExt cx="1073801" cy="331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Avoid Short Contents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319833" y="5450346"/>
            <a:ext cx="2972943" cy="4114800"/>
          </a:xfrm>
          <a:custGeom>
            <a:avLst/>
            <a:gdLst/>
            <a:ahLst/>
            <a:cxnLst/>
            <a:rect r="r" b="b" t="t" l="l"/>
            <a:pathLst>
              <a:path h="4114800" w="2972943">
                <a:moveTo>
                  <a:pt x="0" y="0"/>
                </a:moveTo>
                <a:lnTo>
                  <a:pt x="2972943" y="0"/>
                </a:lnTo>
                <a:lnTo>
                  <a:pt x="29729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08748" y="5912187"/>
            <a:ext cx="3195113" cy="3191119"/>
          </a:xfrm>
          <a:custGeom>
            <a:avLst/>
            <a:gdLst/>
            <a:ahLst/>
            <a:cxnLst/>
            <a:rect r="r" b="b" t="t" l="l"/>
            <a:pathLst>
              <a:path h="3191119" w="3195113">
                <a:moveTo>
                  <a:pt x="0" y="0"/>
                </a:moveTo>
                <a:lnTo>
                  <a:pt x="3195113" y="0"/>
                </a:lnTo>
                <a:lnTo>
                  <a:pt x="3195113" y="3191119"/>
                </a:lnTo>
                <a:lnTo>
                  <a:pt x="0" y="3191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06907" y="5688332"/>
            <a:ext cx="2198794" cy="2207194"/>
          </a:xfrm>
          <a:custGeom>
            <a:avLst/>
            <a:gdLst/>
            <a:ahLst/>
            <a:cxnLst/>
            <a:rect r="r" b="b" t="t" l="l"/>
            <a:pathLst>
              <a:path h="2207194" w="2198794">
                <a:moveTo>
                  <a:pt x="0" y="0"/>
                </a:moveTo>
                <a:lnTo>
                  <a:pt x="2198794" y="0"/>
                </a:lnTo>
                <a:lnTo>
                  <a:pt x="2198794" y="2207194"/>
                </a:lnTo>
                <a:lnTo>
                  <a:pt x="0" y="2207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681068"/>
            <a:ext cx="7273425" cy="101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7"/>
              </a:lnSpc>
              <a:spcBef>
                <a:spcPct val="0"/>
              </a:spcBef>
            </a:pPr>
            <a:r>
              <a:rPr lang="en-US" sz="5984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For The Audience: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3630344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Second Brain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91004" y="3630344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NewsFeed Eradicator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53308" y="3630344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Digital Wellbeing and tracking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5516094"/>
            <a:ext cx="4418030" cy="1776584"/>
          </a:xfrm>
          <a:custGeom>
            <a:avLst/>
            <a:gdLst/>
            <a:ahLst/>
            <a:cxnLst/>
            <a:rect r="r" b="b" t="t" l="l"/>
            <a:pathLst>
              <a:path h="1776584" w="4418030">
                <a:moveTo>
                  <a:pt x="0" y="0"/>
                </a:moveTo>
                <a:lnTo>
                  <a:pt x="4418030" y="0"/>
                </a:lnTo>
                <a:lnTo>
                  <a:pt x="4418030" y="1776584"/>
                </a:lnTo>
                <a:lnTo>
                  <a:pt x="0" y="177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0" t="-72190" r="-1756" b="-67798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482789" y="5323842"/>
            <a:ext cx="5322421" cy="4963158"/>
          </a:xfrm>
          <a:custGeom>
            <a:avLst/>
            <a:gdLst/>
            <a:ahLst/>
            <a:cxnLst/>
            <a:rect r="r" b="b" t="t" l="l"/>
            <a:pathLst>
              <a:path h="4963158" w="5322421">
                <a:moveTo>
                  <a:pt x="0" y="0"/>
                </a:moveTo>
                <a:lnTo>
                  <a:pt x="5322422" y="0"/>
                </a:lnTo>
                <a:lnTo>
                  <a:pt x="5322422" y="4963158"/>
                </a:lnTo>
                <a:lnTo>
                  <a:pt x="0" y="49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999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247370" y="5748021"/>
            <a:ext cx="4011930" cy="4114800"/>
          </a:xfrm>
          <a:custGeom>
            <a:avLst/>
            <a:gdLst/>
            <a:ahLst/>
            <a:cxnLst/>
            <a:rect r="r" b="b" t="t" l="l"/>
            <a:pathLst>
              <a:path h="4114800" w="4011930">
                <a:moveTo>
                  <a:pt x="0" y="0"/>
                </a:moveTo>
                <a:lnTo>
                  <a:pt x="4011930" y="0"/>
                </a:lnTo>
                <a:lnTo>
                  <a:pt x="4011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681068"/>
            <a:ext cx="8927635" cy="101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7"/>
              </a:lnSpc>
              <a:spcBef>
                <a:spcPct val="0"/>
              </a:spcBef>
            </a:pPr>
            <a:r>
              <a:rPr lang="en-US" sz="5984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Tools for The Audience: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576" y="721213"/>
            <a:ext cx="1246191" cy="6230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460" y="698312"/>
            <a:ext cx="660775" cy="6607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3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939" y="840582"/>
            <a:ext cx="1196160" cy="376236"/>
            <a:chOff x="0" y="0"/>
            <a:chExt cx="1548739" cy="487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8739" cy="487135"/>
            </a:xfrm>
            <a:custGeom>
              <a:avLst/>
              <a:gdLst/>
              <a:ahLst/>
              <a:cxnLst/>
              <a:rect r="r" b="b" t="t" l="l"/>
              <a:pathLst>
                <a:path h="487135" w="1548739">
                  <a:moveTo>
                    <a:pt x="1548739" y="243568"/>
                  </a:moveTo>
                  <a:lnTo>
                    <a:pt x="1142339" y="0"/>
                  </a:lnTo>
                  <a:lnTo>
                    <a:pt x="1142339" y="203200"/>
                  </a:lnTo>
                  <a:lnTo>
                    <a:pt x="0" y="203200"/>
                  </a:lnTo>
                  <a:lnTo>
                    <a:pt x="0" y="283935"/>
                  </a:lnTo>
                  <a:lnTo>
                    <a:pt x="1142339" y="283935"/>
                  </a:lnTo>
                  <a:lnTo>
                    <a:pt x="1142339" y="487135"/>
                  </a:lnTo>
                  <a:lnTo>
                    <a:pt x="1548739" y="243568"/>
                  </a:lnTo>
                  <a:close/>
                </a:path>
              </a:pathLst>
            </a:custGeom>
            <a:solidFill>
              <a:srgbClr val="FFF8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447139" cy="11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749859"/>
            <a:ext cx="6623421" cy="4114800"/>
          </a:xfrm>
          <a:custGeom>
            <a:avLst/>
            <a:gdLst/>
            <a:ahLst/>
            <a:cxnLst/>
            <a:rect r="r" b="b" t="t" l="l"/>
            <a:pathLst>
              <a:path h="4114800" w="6623421">
                <a:moveTo>
                  <a:pt x="0" y="0"/>
                </a:moveTo>
                <a:lnTo>
                  <a:pt x="6623421" y="0"/>
                </a:lnTo>
                <a:lnTo>
                  <a:pt x="66234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78258">
            <a:off x="15142408" y="-1227477"/>
            <a:ext cx="2247973" cy="4512354"/>
          </a:xfrm>
          <a:custGeom>
            <a:avLst/>
            <a:gdLst/>
            <a:ahLst/>
            <a:cxnLst/>
            <a:rect r="r" b="b" t="t" l="l"/>
            <a:pathLst>
              <a:path h="4512354" w="2247973">
                <a:moveTo>
                  <a:pt x="0" y="0"/>
                </a:moveTo>
                <a:lnTo>
                  <a:pt x="2247973" y="0"/>
                </a:lnTo>
                <a:lnTo>
                  <a:pt x="2247973" y="4512354"/>
                </a:lnTo>
                <a:lnTo>
                  <a:pt x="0" y="451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82791" y="7943304"/>
            <a:ext cx="3523118" cy="1020196"/>
            <a:chOff x="0" y="0"/>
            <a:chExt cx="927899" cy="2686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899" cy="268694"/>
            </a:xfrm>
            <a:custGeom>
              <a:avLst/>
              <a:gdLst/>
              <a:ahLst/>
              <a:cxnLst/>
              <a:rect r="r" b="b" t="t" l="l"/>
              <a:pathLst>
                <a:path h="268694" w="927899">
                  <a:moveTo>
                    <a:pt x="112071" y="0"/>
                  </a:moveTo>
                  <a:lnTo>
                    <a:pt x="815829" y="0"/>
                  </a:lnTo>
                  <a:cubicBezTo>
                    <a:pt x="877724" y="0"/>
                    <a:pt x="927899" y="50176"/>
                    <a:pt x="927899" y="112071"/>
                  </a:cubicBezTo>
                  <a:lnTo>
                    <a:pt x="927899" y="156623"/>
                  </a:lnTo>
                  <a:cubicBezTo>
                    <a:pt x="927899" y="186346"/>
                    <a:pt x="916092" y="214852"/>
                    <a:pt x="895075" y="235869"/>
                  </a:cubicBezTo>
                  <a:cubicBezTo>
                    <a:pt x="874057" y="256886"/>
                    <a:pt x="845552" y="268694"/>
                    <a:pt x="815829" y="268694"/>
                  </a:cubicBezTo>
                  <a:lnTo>
                    <a:pt x="112071" y="268694"/>
                  </a:lnTo>
                  <a:cubicBezTo>
                    <a:pt x="50176" y="268694"/>
                    <a:pt x="0" y="218518"/>
                    <a:pt x="0" y="156623"/>
                  </a:cubicBezTo>
                  <a:lnTo>
                    <a:pt x="0" y="112071"/>
                  </a:lnTo>
                  <a:cubicBezTo>
                    <a:pt x="0" y="50176"/>
                    <a:pt x="50176" y="0"/>
                    <a:pt x="11207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927899" cy="344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02084" y="7943304"/>
            <a:ext cx="3523118" cy="1020196"/>
            <a:chOff x="0" y="0"/>
            <a:chExt cx="927899" cy="2686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7899" cy="268694"/>
            </a:xfrm>
            <a:custGeom>
              <a:avLst/>
              <a:gdLst/>
              <a:ahLst/>
              <a:cxnLst/>
              <a:rect r="r" b="b" t="t" l="l"/>
              <a:pathLst>
                <a:path h="268694" w="927899">
                  <a:moveTo>
                    <a:pt x="112071" y="0"/>
                  </a:moveTo>
                  <a:lnTo>
                    <a:pt x="815829" y="0"/>
                  </a:lnTo>
                  <a:cubicBezTo>
                    <a:pt x="877724" y="0"/>
                    <a:pt x="927899" y="50176"/>
                    <a:pt x="927899" y="112071"/>
                  </a:cubicBezTo>
                  <a:lnTo>
                    <a:pt x="927899" y="156623"/>
                  </a:lnTo>
                  <a:cubicBezTo>
                    <a:pt x="927899" y="186346"/>
                    <a:pt x="916092" y="214852"/>
                    <a:pt x="895075" y="235869"/>
                  </a:cubicBezTo>
                  <a:cubicBezTo>
                    <a:pt x="874057" y="256886"/>
                    <a:pt x="845552" y="268694"/>
                    <a:pt x="815829" y="268694"/>
                  </a:cubicBezTo>
                  <a:lnTo>
                    <a:pt x="112071" y="268694"/>
                  </a:lnTo>
                  <a:cubicBezTo>
                    <a:pt x="50176" y="268694"/>
                    <a:pt x="0" y="218518"/>
                    <a:pt x="0" y="156623"/>
                  </a:cubicBezTo>
                  <a:lnTo>
                    <a:pt x="0" y="112071"/>
                  </a:lnTo>
                  <a:cubicBezTo>
                    <a:pt x="0" y="50176"/>
                    <a:pt x="50176" y="0"/>
                    <a:pt x="112071" y="0"/>
                  </a:cubicBezTo>
                  <a:close/>
                </a:path>
              </a:pathLst>
            </a:custGeom>
            <a:solidFill>
              <a:srgbClr val="DC3C4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927899" cy="344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 To Do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13015954" y="8079435"/>
            <a:ext cx="870870" cy="2638999"/>
          </a:xfrm>
          <a:custGeom>
            <a:avLst/>
            <a:gdLst/>
            <a:ahLst/>
            <a:cxnLst/>
            <a:rect r="r" b="b" t="t" l="l"/>
            <a:pathLst>
              <a:path h="2638999" w="870870">
                <a:moveTo>
                  <a:pt x="0" y="0"/>
                </a:moveTo>
                <a:lnTo>
                  <a:pt x="870870" y="0"/>
                </a:lnTo>
                <a:lnTo>
                  <a:pt x="870870" y="2638999"/>
                </a:lnTo>
                <a:lnTo>
                  <a:pt x="0" y="2638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83460" y="1609107"/>
            <a:ext cx="9494989" cy="105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2"/>
              </a:lnSpc>
              <a:spcBef>
                <a:spcPct val="0"/>
              </a:spcBef>
            </a:pPr>
            <a:r>
              <a:rPr lang="en-US" sz="6208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Considerations!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8693" y="3424591"/>
            <a:ext cx="7910607" cy="14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752" indent="-441376" lvl="1">
              <a:lnSpc>
                <a:spcPts val="5724"/>
              </a:lnSpc>
              <a:buFont typeface="Arial"/>
              <a:buChar char="•"/>
            </a:pPr>
            <a:r>
              <a:rPr lang="en-US" b="true" sz="408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Each Context is Different from other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8693" y="5352168"/>
            <a:ext cx="7910607" cy="14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752" indent="-441376" lvl="1">
              <a:lnSpc>
                <a:spcPts val="5724"/>
              </a:lnSpc>
              <a:buFont typeface="Arial"/>
              <a:buChar char="•"/>
            </a:pPr>
            <a:r>
              <a:rPr lang="en-US" b="true" sz="408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Each Individual is Different from other individual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5400000">
            <a:off x="13015954" y="6188369"/>
            <a:ext cx="870870" cy="2638999"/>
          </a:xfrm>
          <a:custGeom>
            <a:avLst/>
            <a:gdLst/>
            <a:ahLst/>
            <a:cxnLst/>
            <a:rect r="r" b="b" t="t" l="l"/>
            <a:pathLst>
              <a:path h="2638999" w="870870">
                <a:moveTo>
                  <a:pt x="0" y="0"/>
                </a:moveTo>
                <a:lnTo>
                  <a:pt x="870870" y="0"/>
                </a:lnTo>
                <a:lnTo>
                  <a:pt x="870870" y="2638999"/>
                </a:lnTo>
                <a:lnTo>
                  <a:pt x="0" y="2638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2915" y="0"/>
            <a:ext cx="5373036" cy="10785290"/>
          </a:xfrm>
          <a:custGeom>
            <a:avLst/>
            <a:gdLst/>
            <a:ahLst/>
            <a:cxnLst/>
            <a:rect r="r" b="b" t="t" l="l"/>
            <a:pathLst>
              <a:path h="10785290" w="5373036">
                <a:moveTo>
                  <a:pt x="0" y="0"/>
                </a:moveTo>
                <a:lnTo>
                  <a:pt x="5373036" y="0"/>
                </a:lnTo>
                <a:lnTo>
                  <a:pt x="5373036" y="10785290"/>
                </a:lnTo>
                <a:lnTo>
                  <a:pt x="0" y="107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41823"/>
            <a:ext cx="1909818" cy="573753"/>
            <a:chOff x="0" y="0"/>
            <a:chExt cx="2546425" cy="7650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416" y="0"/>
              <a:ext cx="1530009" cy="765005"/>
              <a:chOff x="0" y="0"/>
              <a:chExt cx="812800" cy="406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65005" cy="7650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82502" y="103948"/>
              <a:ext cx="1625693" cy="511340"/>
              <a:chOff x="0" y="0"/>
              <a:chExt cx="1548739" cy="4871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76148" lIns="76148" bIns="76148" rIns="7614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4912847" y="2262004"/>
            <a:ext cx="8462306" cy="313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5"/>
              </a:lnSpc>
            </a:pPr>
            <a:r>
              <a:rPr lang="en-US" sz="89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Individual Basis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1004" y="329620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1320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Skill Building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90738" y="5758240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Attending Seminars and events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91270" y="5758240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Taking Courses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78622" y="7271395"/>
            <a:ext cx="3361517" cy="2521138"/>
          </a:xfrm>
          <a:custGeom>
            <a:avLst/>
            <a:gdLst/>
            <a:ahLst/>
            <a:cxnLst/>
            <a:rect r="r" b="b" t="t" l="l"/>
            <a:pathLst>
              <a:path h="2521138" w="3361517">
                <a:moveTo>
                  <a:pt x="0" y="0"/>
                </a:moveTo>
                <a:lnTo>
                  <a:pt x="3361517" y="0"/>
                </a:lnTo>
                <a:lnTo>
                  <a:pt x="3361517" y="2521138"/>
                </a:lnTo>
                <a:lnTo>
                  <a:pt x="0" y="252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29898" y="7271395"/>
            <a:ext cx="2722212" cy="2722212"/>
          </a:xfrm>
          <a:custGeom>
            <a:avLst/>
            <a:gdLst/>
            <a:ahLst/>
            <a:cxnLst/>
            <a:rect r="r" b="b" t="t" l="l"/>
            <a:pathLst>
              <a:path h="2722212" w="2722212">
                <a:moveTo>
                  <a:pt x="0" y="0"/>
                </a:moveTo>
                <a:lnTo>
                  <a:pt x="2722212" y="0"/>
                </a:lnTo>
                <a:lnTo>
                  <a:pt x="2722212" y="2722212"/>
                </a:lnTo>
                <a:lnTo>
                  <a:pt x="0" y="272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44000" y="7600256"/>
            <a:ext cx="3419111" cy="1863415"/>
          </a:xfrm>
          <a:custGeom>
            <a:avLst/>
            <a:gdLst/>
            <a:ahLst/>
            <a:cxnLst/>
            <a:rect r="r" b="b" t="t" l="l"/>
            <a:pathLst>
              <a:path h="1863415" w="3419111">
                <a:moveTo>
                  <a:pt x="0" y="0"/>
                </a:moveTo>
                <a:lnTo>
                  <a:pt x="3419111" y="0"/>
                </a:lnTo>
                <a:lnTo>
                  <a:pt x="3419111" y="1863416"/>
                </a:lnTo>
                <a:lnTo>
                  <a:pt x="0" y="1863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63111" y="7426478"/>
            <a:ext cx="3930618" cy="2210973"/>
          </a:xfrm>
          <a:custGeom>
            <a:avLst/>
            <a:gdLst/>
            <a:ahLst/>
            <a:cxnLst/>
            <a:rect r="r" b="b" t="t" l="l"/>
            <a:pathLst>
              <a:path h="2210973" w="3930618">
                <a:moveTo>
                  <a:pt x="0" y="0"/>
                </a:moveTo>
                <a:lnTo>
                  <a:pt x="3930618" y="0"/>
                </a:lnTo>
                <a:lnTo>
                  <a:pt x="3930618" y="2210972"/>
                </a:lnTo>
                <a:lnTo>
                  <a:pt x="0" y="2210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5444266" y="4809361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9144000" y="4809361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1004" y="329620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1320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Self Reflection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90738" y="5758240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Inward Analysis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91270" y="5758240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Setting Smart Goals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5444266" y="4809361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144000" y="4809361"/>
            <a:ext cx="3699734" cy="948878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1620641" y="7592509"/>
            <a:ext cx="2446185" cy="2446185"/>
          </a:xfrm>
          <a:custGeom>
            <a:avLst/>
            <a:gdLst/>
            <a:ahLst/>
            <a:cxnLst/>
            <a:rect r="r" b="b" t="t" l="l"/>
            <a:pathLst>
              <a:path h="2446185" w="2446185">
                <a:moveTo>
                  <a:pt x="0" y="0"/>
                </a:moveTo>
                <a:lnTo>
                  <a:pt x="2446186" y="0"/>
                </a:lnTo>
                <a:lnTo>
                  <a:pt x="2446186" y="2446185"/>
                </a:lnTo>
                <a:lnTo>
                  <a:pt x="0" y="244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14755" y="7271395"/>
            <a:ext cx="3059023" cy="2971076"/>
          </a:xfrm>
          <a:custGeom>
            <a:avLst/>
            <a:gdLst/>
            <a:ahLst/>
            <a:cxnLst/>
            <a:rect r="r" b="b" t="t" l="l"/>
            <a:pathLst>
              <a:path h="2971076" w="3059023">
                <a:moveTo>
                  <a:pt x="0" y="0"/>
                </a:moveTo>
                <a:lnTo>
                  <a:pt x="3059022" y="0"/>
                </a:lnTo>
                <a:lnTo>
                  <a:pt x="3059022" y="2971076"/>
                </a:lnTo>
                <a:lnTo>
                  <a:pt x="0" y="2971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0723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Seeking Feedback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5839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8"/>
                </a:lnSpc>
              </a:pPr>
              <a:r>
                <a:rPr lang="en-US" sz="3001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Having Growth Mindset</a:t>
              </a:r>
            </a:p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&amp; focus on Hard Skills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66169" y="3969845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Networking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15533" y="5740176"/>
            <a:ext cx="5007264" cy="3518124"/>
          </a:xfrm>
          <a:custGeom>
            <a:avLst/>
            <a:gdLst/>
            <a:ahLst/>
            <a:cxnLst/>
            <a:rect r="r" b="b" t="t" l="l"/>
            <a:pathLst>
              <a:path h="3518124" w="5007264">
                <a:moveTo>
                  <a:pt x="0" y="0"/>
                </a:moveTo>
                <a:lnTo>
                  <a:pt x="5007264" y="0"/>
                </a:lnTo>
                <a:lnTo>
                  <a:pt x="5007264" y="3518124"/>
                </a:lnTo>
                <a:lnTo>
                  <a:pt x="0" y="351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980497" y="5740176"/>
            <a:ext cx="4327005" cy="3005302"/>
          </a:xfrm>
          <a:custGeom>
            <a:avLst/>
            <a:gdLst/>
            <a:ahLst/>
            <a:cxnLst/>
            <a:rect r="r" b="b" t="t" l="l"/>
            <a:pathLst>
              <a:path h="3005302" w="4327005">
                <a:moveTo>
                  <a:pt x="0" y="0"/>
                </a:moveTo>
                <a:lnTo>
                  <a:pt x="4327006" y="0"/>
                </a:lnTo>
                <a:lnTo>
                  <a:pt x="4327006" y="3005301"/>
                </a:lnTo>
                <a:lnTo>
                  <a:pt x="0" y="300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77992" y="4998545"/>
            <a:ext cx="4343839" cy="4114800"/>
          </a:xfrm>
          <a:custGeom>
            <a:avLst/>
            <a:gdLst/>
            <a:ahLst/>
            <a:cxnLst/>
            <a:rect r="r" b="b" t="t" l="l"/>
            <a:pathLst>
              <a:path h="4114800" w="4343839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698312"/>
            <a:ext cx="2021307" cy="660775"/>
            <a:chOff x="0" y="0"/>
            <a:chExt cx="2695076" cy="88103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9706"/>
              <a:ext cx="1661588" cy="830794"/>
              <a:chOff x="0" y="0"/>
              <a:chExt cx="8128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3203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814043" y="0"/>
              <a:ext cx="881034" cy="88103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3C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40890" y="189693"/>
              <a:ext cx="1594880" cy="501648"/>
              <a:chOff x="0" y="0"/>
              <a:chExt cx="1548739" cy="487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48739" cy="487135"/>
              </a:xfrm>
              <a:custGeom>
                <a:avLst/>
                <a:gdLst/>
                <a:ahLst/>
                <a:cxnLst/>
                <a:rect r="r" b="b" t="t" l="l"/>
                <a:pathLst>
                  <a:path h="487135" w="1548739">
                    <a:moveTo>
                      <a:pt x="1548739" y="243568"/>
                    </a:moveTo>
                    <a:lnTo>
                      <a:pt x="1142339" y="0"/>
                    </a:lnTo>
                    <a:lnTo>
                      <a:pt x="1142339" y="203200"/>
                    </a:lnTo>
                    <a:lnTo>
                      <a:pt x="0" y="203200"/>
                    </a:lnTo>
                    <a:lnTo>
                      <a:pt x="0" y="283935"/>
                    </a:lnTo>
                    <a:lnTo>
                      <a:pt x="1142339" y="283935"/>
                    </a:lnTo>
                    <a:lnTo>
                      <a:pt x="1142339" y="487135"/>
                    </a:lnTo>
                    <a:lnTo>
                      <a:pt x="1548739" y="243568"/>
                    </a:lnTo>
                    <a:close/>
                  </a:path>
                </a:pathLst>
              </a:custGeom>
              <a:solidFill>
                <a:srgbClr val="FFF8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1447139" cy="11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6323816" y="7292678"/>
            <a:ext cx="2480660" cy="4979426"/>
          </a:xfrm>
          <a:custGeom>
            <a:avLst/>
            <a:gdLst/>
            <a:ahLst/>
            <a:cxnLst/>
            <a:rect r="r" b="b" t="t" l="l"/>
            <a:pathLst>
              <a:path h="4979426" w="2480660">
                <a:moveTo>
                  <a:pt x="0" y="0"/>
                </a:moveTo>
                <a:lnTo>
                  <a:pt x="2480660" y="0"/>
                </a:lnTo>
                <a:lnTo>
                  <a:pt x="2480660" y="4979426"/>
                </a:lnTo>
                <a:lnTo>
                  <a:pt x="0" y="49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90723" y="3969845"/>
            <a:ext cx="4905992" cy="1513156"/>
            <a:chOff x="0" y="0"/>
            <a:chExt cx="1073801" cy="331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801" cy="3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5"/>
                </a:lnSpc>
              </a:pPr>
              <a:r>
                <a:rPr lang="en-US" b="true" sz="33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Overcome fears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5839" y="3969845"/>
            <a:ext cx="4905992" cy="1513156"/>
            <a:chOff x="0" y="0"/>
            <a:chExt cx="1073801" cy="3311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 management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66169" y="3969845"/>
            <a:ext cx="4905992" cy="1513156"/>
            <a:chOff x="0" y="0"/>
            <a:chExt cx="1073801" cy="3311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801" cy="331192"/>
            </a:xfrm>
            <a:custGeom>
              <a:avLst/>
              <a:gdLst/>
              <a:ahLst/>
              <a:cxnLst/>
              <a:rect r="r" b="b" t="t" l="l"/>
              <a:pathLst>
                <a:path h="331192" w="1073801">
                  <a:moveTo>
                    <a:pt x="41029" y="0"/>
                  </a:moveTo>
                  <a:lnTo>
                    <a:pt x="1032771" y="0"/>
                  </a:lnTo>
                  <a:cubicBezTo>
                    <a:pt x="1055431" y="0"/>
                    <a:pt x="1073801" y="18369"/>
                    <a:pt x="1073801" y="41029"/>
                  </a:cubicBezTo>
                  <a:lnTo>
                    <a:pt x="1073801" y="290163"/>
                  </a:lnTo>
                  <a:cubicBezTo>
                    <a:pt x="1073801" y="301045"/>
                    <a:pt x="1069478" y="311481"/>
                    <a:pt x="1061783" y="319175"/>
                  </a:cubicBezTo>
                  <a:cubicBezTo>
                    <a:pt x="1054089" y="326870"/>
                    <a:pt x="1043653" y="331192"/>
                    <a:pt x="1032771" y="331192"/>
                  </a:cubicBezTo>
                  <a:lnTo>
                    <a:pt x="41029" y="331192"/>
                  </a:lnTo>
                  <a:cubicBezTo>
                    <a:pt x="30148" y="331192"/>
                    <a:pt x="19712" y="326870"/>
                    <a:pt x="12017" y="319175"/>
                  </a:cubicBezTo>
                  <a:cubicBezTo>
                    <a:pt x="4323" y="311481"/>
                    <a:pt x="0" y="301045"/>
                    <a:pt x="0" y="290163"/>
                  </a:cubicBezTo>
                  <a:lnTo>
                    <a:pt x="0" y="41029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29" y="0"/>
                  </a:cubicBezTo>
                  <a:close/>
                </a:path>
              </a:pathLst>
            </a:custGeom>
            <a:solidFill>
              <a:srgbClr val="049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3801" cy="36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1"/>
                </a:lnSpc>
              </a:pPr>
              <a:r>
                <a:rPr lang="en-US" b="true" sz="300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Self Care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700118"/>
            <a:ext cx="9605006" cy="159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  <a:spcBef>
                <a:spcPct val="0"/>
              </a:spcBef>
            </a:pPr>
            <a:r>
              <a:rPr lang="en-US" sz="4575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Common Strategies and Methods for Individuals: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72272" y="2262924"/>
            <a:ext cx="1522868" cy="565726"/>
            <a:chOff x="0" y="0"/>
            <a:chExt cx="401085" cy="1489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1085" cy="148998"/>
            </a:xfrm>
            <a:custGeom>
              <a:avLst/>
              <a:gdLst/>
              <a:ahLst/>
              <a:cxnLst/>
              <a:rect r="r" b="b" t="t" l="l"/>
              <a:pathLst>
                <a:path h="148998" w="401085">
                  <a:moveTo>
                    <a:pt x="74499" y="0"/>
                  </a:moveTo>
                  <a:lnTo>
                    <a:pt x="326586" y="0"/>
                  </a:lnTo>
                  <a:cubicBezTo>
                    <a:pt x="346344" y="0"/>
                    <a:pt x="365293" y="7849"/>
                    <a:pt x="379264" y="21820"/>
                  </a:cubicBezTo>
                  <a:cubicBezTo>
                    <a:pt x="393236" y="35791"/>
                    <a:pt x="401085" y="54741"/>
                    <a:pt x="401085" y="74499"/>
                  </a:cubicBezTo>
                  <a:lnTo>
                    <a:pt x="401085" y="74499"/>
                  </a:lnTo>
                  <a:cubicBezTo>
                    <a:pt x="401085" y="115644"/>
                    <a:pt x="367730" y="148998"/>
                    <a:pt x="326586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01085" cy="19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Do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166169" y="5384132"/>
            <a:ext cx="5025710" cy="4114800"/>
          </a:xfrm>
          <a:custGeom>
            <a:avLst/>
            <a:gdLst/>
            <a:ahLst/>
            <a:cxnLst/>
            <a:rect r="r" b="b" t="t" l="l"/>
            <a:pathLst>
              <a:path h="4114800" w="5025710">
                <a:moveTo>
                  <a:pt x="0" y="0"/>
                </a:moveTo>
                <a:lnTo>
                  <a:pt x="5025710" y="0"/>
                </a:lnTo>
                <a:lnTo>
                  <a:pt x="5025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181349" y="56398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609504" y="5805237"/>
            <a:ext cx="6118662" cy="4114800"/>
          </a:xfrm>
          <a:custGeom>
            <a:avLst/>
            <a:gdLst/>
            <a:ahLst/>
            <a:cxnLst/>
            <a:rect r="r" b="b" t="t" l="l"/>
            <a:pathLst>
              <a:path h="4114800" w="6118662">
                <a:moveTo>
                  <a:pt x="0" y="0"/>
                </a:moveTo>
                <a:lnTo>
                  <a:pt x="6118662" y="0"/>
                </a:lnTo>
                <a:lnTo>
                  <a:pt x="6118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DAGdBlyZYwE</dc:identifier>
  <dcterms:modified xsi:type="dcterms:W3CDTF">2011-08-01T06:04:30Z</dcterms:modified>
  <cp:revision>1</cp:revision>
  <dc:title>Methods and Stratergies of Developing People</dc:title>
</cp:coreProperties>
</file>